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EAE6-201F-2515-6D83-A3D27D7EB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EC03B-4542-1606-4A98-00AEA2B1A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AF52A-8488-E19D-30D4-9D549BFF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06D-A0F3-4168-BCEA-354C38A3CE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1BAA6-BB0E-23F8-CD4E-CF1C79A9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55EB2-AE0C-1D1C-39E9-73E51A0A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E1CD-FFCA-4F89-8CDD-64112E7C3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5AE9-32DE-3669-F472-E7675855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7239C-3AAB-5FC3-A33F-2D20D249A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5C72C-0C4A-866E-3072-544E8A01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06D-A0F3-4168-BCEA-354C38A3CE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E2E2F-2BA5-9D2B-AC01-C2EA9BD5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C49D1-903D-BA24-817E-977EACF2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E1CD-FFCA-4F89-8CDD-64112E7C3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CE39A-E6E3-CC41-A808-046FAD1CC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DC50A-DFDD-EAED-E110-06DC1756B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C8A88-0FD1-2691-D62A-41174F8E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06D-A0F3-4168-BCEA-354C38A3CE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0881-412E-D9A4-7291-25965EE9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061A5-3133-F88B-2A96-6ECC4544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E1CD-FFCA-4F89-8CDD-64112E7C3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9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9874-E7F3-95F8-A08C-831F40DE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B6BD3-5BAA-1C25-60A9-D3B1E9881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EA5AB-3E28-5022-AE74-0EA54EB3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06D-A0F3-4168-BCEA-354C38A3CE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11453-D894-EB44-4E74-68E8F4F1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BAA0B-0C8A-FC4C-719B-D0B0DCA9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E1CD-FFCA-4F89-8CDD-64112E7C3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6CAF-CA20-B55A-3EE4-33F59CAE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B05EA-790D-ECFA-F91F-BCDE1DF96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3FED8-61DD-C23F-328A-A3758BDC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06D-A0F3-4168-BCEA-354C38A3CE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2534C-69F2-1C07-FA7A-48CC2842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046E4-E7ED-2A7D-9DF6-C9166F68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E1CD-FFCA-4F89-8CDD-64112E7C3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7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4715-C608-6F80-75BD-D6056E3C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4CE7-EE0D-61D0-A5F4-AB07B05FD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FCB19-9A28-6509-5B19-6227DCD37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160C5-A5C4-7DA3-86DB-76FC90DA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06D-A0F3-4168-BCEA-354C38A3CE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C5950-6197-C34A-0B49-04A7F7A7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EE14-084F-9D15-6F27-2B8DCF84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E1CD-FFCA-4F89-8CDD-64112E7C3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2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9752-9BDF-93A2-349D-30143646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5807A-0837-9D5A-6903-103774D04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949A5-F32E-7B1C-5B5C-D76826DAA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AF5EF-611F-5912-E3C5-72ACC213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D432D-CB55-3202-8905-5DE619103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1CA515-9188-07AA-F9CE-50486011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06D-A0F3-4168-BCEA-354C38A3CE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D5ADA-EA30-8462-4C7D-4BCD9AE9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387C7-95EC-E993-E95C-87033A48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E1CD-FFCA-4F89-8CDD-64112E7C3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2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7B6F-440F-E4BE-121B-0CE18B8D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7BE0D-FFF7-2E61-A404-5F897F66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06D-A0F3-4168-BCEA-354C38A3CE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D87ED-9592-3E2E-42FF-5B9B2D31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78E7F-5026-B635-E399-EACFB9AC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E1CD-FFCA-4F89-8CDD-64112E7C3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D1DA1-CFE8-66EF-0B96-2FCE9902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06D-A0F3-4168-BCEA-354C38A3CE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148C6-95A6-EAB4-F1EE-03290207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943F2-7F6F-AF69-C51D-AA2FB618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E1CD-FFCA-4F89-8CDD-64112E7C3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CF4C-2814-5348-8D76-EBD67263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5F617-F651-54EE-38CF-8807BF9E0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A4B95-6C78-AF90-7D34-BB5EA13F4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348B8-25AC-D0D5-F3C3-1566435B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06D-A0F3-4168-BCEA-354C38A3CE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CA225-C327-8651-B859-5F620D10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D4D09-BA64-4C30-0280-389CD968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E1CD-FFCA-4F89-8CDD-64112E7C3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9A76-54C9-AAC4-1590-491E3C1F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5EE34-25F1-5FB4-C526-BFB492574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F2209-0191-45FE-C39F-8653217C1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D7F46-2E50-F52A-B82F-DF34DB88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06D-A0F3-4168-BCEA-354C38A3CE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1D216-C6D5-A52A-B439-247F0538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91B59-1409-E809-4A88-3B080F2E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E1CD-FFCA-4F89-8CDD-64112E7C3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74EC7C-C105-5084-6157-47FA343C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CC709-22A6-3260-CDF0-51968BE7F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58AD-5EAA-3C4D-30F4-94808A569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B06D-A0F3-4168-BCEA-354C38A3CE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C301-BE1A-DDF6-6AAE-6067AB646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77E38-E8D0-1006-E1B4-CA6AFA646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7E1CD-FFCA-4F89-8CDD-64112E7C3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7957-A34A-8E29-D5DA-D1CED90F8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677F1-D82E-25F2-0213-9946483AB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01BC7-D2D2-29F8-8493-EEB41EC5A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0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 Amari</dc:creator>
  <cp:lastModifiedBy>Pete Amari</cp:lastModifiedBy>
  <cp:revision>1</cp:revision>
  <dcterms:created xsi:type="dcterms:W3CDTF">2026-05-01T16:58:39Z</dcterms:created>
  <dcterms:modified xsi:type="dcterms:W3CDTF">2026-05-01T16:59:17Z</dcterms:modified>
</cp:coreProperties>
</file>